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Noto Sans T Chinese" panose="02020500000000000000" charset="-120"/>
      <p:regular r:id="rId14"/>
    </p:embeddedFont>
    <p:embeddedFont>
      <p:font typeface="Noto Sans T Chinese Bold" panose="02020500000000000000" charset="-120"/>
      <p:regular r:id="rId15"/>
    </p:embeddedFont>
    <p:embeddedFont>
      <p:font typeface="Inter Bold" panose="02020500000000000000" charset="0"/>
      <p:regular r:id="rId16"/>
    </p:embeddedFont>
    <p:embeddedFont>
      <p:font typeface="Open Sans Bold" panose="02020500000000000000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50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今天的報告主要會分成三個部分</a:t>
            </a:r>
          </a:p>
          <a:p>
            <a:endParaRPr lang="en-US"/>
          </a:p>
          <a:p>
            <a:r>
              <a:rPr lang="en-US"/>
              <a:t>我是誰，這會簡單介紹我自己</a:t>
            </a:r>
          </a:p>
          <a:p>
            <a:endParaRPr lang="en-US"/>
          </a:p>
          <a:p>
            <a:r>
              <a:rPr lang="en-US"/>
              <a:t>再來是，我的任務，這部分會介紹我在台權會擔任實習生期間，我接到的任務</a:t>
            </a:r>
          </a:p>
          <a:p>
            <a:endParaRPr lang="en-US"/>
          </a:p>
          <a:p>
            <a:r>
              <a:rPr lang="en-US"/>
              <a:t>最後是我的成果，這顧名思義就是，我在台權會我所學習到的成果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順帶一提，我為甚麼會拿紅酒的照片呢?原因是我蠻喜歡喝酒的，所以如果想要喝酒可以找我喔 哈哈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再來第二部分，我的任務</a:t>
            </a:r>
          </a:p>
          <a:p>
            <a:endParaRPr lang="en-US"/>
          </a:p>
          <a:p>
            <a:r>
              <a:rPr lang="en-US"/>
              <a:t>這部分主要會氛圍五點，撰寫文章、資料整理、採訪、參與活動以及行政業務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雖然在撰寫文章這裡，只有四篇而已，但實際上，我有寫過的主題不只這四篇，像是泰國政府遣返維吾爾、採訪賴姊的文章等等。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近期主要做的資料整理都是 媒體追蹤以及政院立院的整理。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最大的成果是，親身探討不同的人權議題。這有別於冷冰冰的文字，親身探討能更以關係人的角度去了解各個不同的議題。</a:t>
            </a:r>
          </a:p>
          <a:p>
            <a:endParaRPr lang="en-US"/>
          </a:p>
          <a:p>
            <a:r>
              <a:rPr lang="en-US"/>
              <a:t>我覺得這樣的了解，讓我知道這社會還需要大家的努力</a:t>
            </a:r>
          </a:p>
          <a:p>
            <a:endParaRPr lang="en-US"/>
          </a:p>
          <a:p>
            <a:r>
              <a:rPr lang="en-US"/>
              <a:t>最後用我在台權會最喜歡的一句話送給大家，人人有人權 代代護台灣。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stagram.com/p/DHOPlrzpAOi/?utm_source=ig_web_copy_link&amp;igsh=MzRlODBiNWFlZA==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www.instagram.com/p/DHAzEkszPkD/?utm_source=ig_web_copy_link&amp;igsh=MzRlODBiNWFlZA==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10" Type="http://schemas.openxmlformats.org/officeDocument/2006/relationships/hyperlink" Target="https://www.tahr.org.tw/news/3726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www.tahr.org.tw/news/3705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45271" y="1114425"/>
            <a:ext cx="6597458" cy="1572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34"/>
              </a:lnSpc>
            </a:pPr>
            <a:r>
              <a:rPr lang="en-US" sz="10932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實習報告</a:t>
            </a:r>
          </a:p>
        </p:txBody>
      </p:sp>
      <p:sp>
        <p:nvSpPr>
          <p:cNvPr id="3" name="AutoShape 3"/>
          <p:cNvSpPr/>
          <p:nvPr/>
        </p:nvSpPr>
        <p:spPr>
          <a:xfrm>
            <a:off x="11537530" y="1867466"/>
            <a:ext cx="4193143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-1426651" y="3162970"/>
            <a:ext cx="9144000" cy="7124030"/>
          </a:xfrm>
          <a:custGeom>
            <a:avLst/>
            <a:gdLst/>
            <a:ahLst/>
            <a:cxnLst/>
            <a:rect l="l" t="t" r="r" b="b"/>
            <a:pathLst>
              <a:path w="9144000" h="7124030">
                <a:moveTo>
                  <a:pt x="0" y="0"/>
                </a:moveTo>
                <a:lnTo>
                  <a:pt x="9144000" y="0"/>
                </a:lnTo>
                <a:lnTo>
                  <a:pt x="9144000" y="7124030"/>
                </a:lnTo>
                <a:lnTo>
                  <a:pt x="0" y="71240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41" b="-1341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562704" y="6648785"/>
            <a:ext cx="5949653" cy="712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Hello,  我是  鄧閎元 Ryan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300748" y="8934767"/>
            <a:ext cx="1149052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2025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63840" y="2895243"/>
            <a:ext cx="9266833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99"/>
              </a:lnSpc>
            </a:pPr>
            <a:r>
              <a:rPr lang="en-US" sz="3999" b="1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台灣人權促進會 </a:t>
            </a:r>
          </a:p>
          <a:p>
            <a:pPr algn="r">
              <a:lnSpc>
                <a:spcPts val="5599"/>
              </a:lnSpc>
            </a:pPr>
            <a:r>
              <a:rPr lang="en-US" sz="3999" b="1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Taiwan Association for Human Rights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04248" y="4194167"/>
            <a:ext cx="5206752" cy="1708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 dirty="0" err="1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我的成果</a:t>
            </a:r>
            <a:endParaRPr lang="en-US" sz="9999" b="1" dirty="0">
              <a:solidFill>
                <a:srgbClr val="FFFFFF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52674" y="4919663"/>
            <a:ext cx="12982652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9"/>
              </a:lnSpc>
            </a:pPr>
            <a:r>
              <a:rPr lang="en-US" sz="6999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謝謝 各位這幾個月的教導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26560" y="134931"/>
            <a:ext cx="5036840" cy="1616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299"/>
              </a:lnSpc>
            </a:pPr>
            <a:r>
              <a:rPr lang="en-US" sz="9499" b="1" dirty="0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Agenda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3083705"/>
            <a:ext cx="10679311" cy="1060450"/>
            <a:chOff x="0" y="0"/>
            <a:chExt cx="14239082" cy="1413933"/>
          </a:xfrm>
        </p:grpSpPr>
        <p:sp>
          <p:nvSpPr>
            <p:cNvPr id="4" name="TextBox 4"/>
            <p:cNvSpPr txBox="1"/>
            <p:nvPr/>
          </p:nvSpPr>
          <p:spPr>
            <a:xfrm>
              <a:off x="0" y="-123825"/>
              <a:ext cx="6019109" cy="1537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99"/>
                </a:lnSpc>
              </a:pPr>
              <a:r>
                <a:rPr lang="en-US" sz="6999" b="1">
                  <a:solidFill>
                    <a:srgbClr val="FFFFFF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我是誰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5582762" y="732367"/>
              <a:ext cx="8656320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5897880" y="7929781"/>
            <a:ext cx="11361420" cy="1060450"/>
            <a:chOff x="0" y="0"/>
            <a:chExt cx="15148560" cy="1413933"/>
          </a:xfrm>
        </p:grpSpPr>
        <p:sp>
          <p:nvSpPr>
            <p:cNvPr id="7" name="TextBox 7"/>
            <p:cNvSpPr txBox="1"/>
            <p:nvPr/>
          </p:nvSpPr>
          <p:spPr>
            <a:xfrm>
              <a:off x="8995417" y="-123825"/>
              <a:ext cx="6153143" cy="1537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99"/>
                </a:lnSpc>
              </a:pPr>
              <a:r>
                <a:rPr lang="en-US" sz="6999" b="1">
                  <a:solidFill>
                    <a:srgbClr val="FFFFFF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我的成果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681567"/>
              <a:ext cx="8656320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2651575" y="5143500"/>
            <a:ext cx="12984850" cy="1060450"/>
            <a:chOff x="0" y="0"/>
            <a:chExt cx="17313133" cy="1413933"/>
          </a:xfrm>
        </p:grpSpPr>
        <p:sp>
          <p:nvSpPr>
            <p:cNvPr id="10" name="TextBox 10"/>
            <p:cNvSpPr txBox="1"/>
            <p:nvPr/>
          </p:nvSpPr>
          <p:spPr>
            <a:xfrm>
              <a:off x="5237884" y="-123825"/>
              <a:ext cx="6837364" cy="1537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99"/>
                </a:lnSpc>
              </a:pPr>
              <a:r>
                <a:rPr lang="en-US" sz="6999" b="1">
                  <a:solidFill>
                    <a:srgbClr val="FFFFFF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 我的任務</a:t>
              </a:r>
            </a:p>
          </p:txBody>
        </p:sp>
        <p:sp>
          <p:nvSpPr>
            <p:cNvPr id="11" name="AutoShape 11"/>
            <p:cNvSpPr/>
            <p:nvPr/>
          </p:nvSpPr>
          <p:spPr>
            <a:xfrm flipV="1">
              <a:off x="123" y="770466"/>
              <a:ext cx="5237638" cy="2540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 flipV="1">
              <a:off x="12075371" y="783166"/>
              <a:ext cx="5237638" cy="2540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90448" y="3685066"/>
            <a:ext cx="4968852" cy="4755948"/>
          </a:xfrm>
          <a:custGeom>
            <a:avLst/>
            <a:gdLst/>
            <a:ahLst/>
            <a:cxnLst/>
            <a:rect l="l" t="t" r="r" b="b"/>
            <a:pathLst>
              <a:path w="4968852" h="4755948">
                <a:moveTo>
                  <a:pt x="0" y="0"/>
                </a:moveTo>
                <a:lnTo>
                  <a:pt x="4968852" y="0"/>
                </a:lnTo>
                <a:lnTo>
                  <a:pt x="4968852" y="4755948"/>
                </a:lnTo>
                <a:lnTo>
                  <a:pt x="0" y="4755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473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43399" y="1538704"/>
            <a:ext cx="6014631" cy="1226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079"/>
              </a:lnSpc>
              <a:spcBef>
                <a:spcPct val="0"/>
              </a:spcBef>
            </a:pPr>
            <a:r>
              <a:rPr lang="en-US" sz="71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我是誰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43399" y="3060024"/>
            <a:ext cx="9170302" cy="538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2024年九月，畢業於日本立命館亞洲太平洋大學(Ritsumeikan Asia Pacific University)，學期期間完成畢業論文，題目是『How the domestic factors influence Tsai Ing-Wen  Administration’s foreign policy decisions-making: By Steadfast Diplomacy and The New Southbound Policy』。畢業後在申請研究所期間，擔任「台灣青年民主協會」志工。結束後目前就任於「台灣人權促進會」的實習生。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12098" y="684774"/>
            <a:ext cx="4241701" cy="13589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7999" b="1" dirty="0" err="1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我的任務</a:t>
            </a:r>
            <a:endParaRPr lang="en-US" sz="7999" b="1" dirty="0">
              <a:solidFill>
                <a:srgbClr val="FFFFFF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795083" y="3166819"/>
            <a:ext cx="965973" cy="6091659"/>
            <a:chOff x="0" y="0"/>
            <a:chExt cx="1287964" cy="8122212"/>
          </a:xfrm>
        </p:grpSpPr>
        <p:sp>
          <p:nvSpPr>
            <p:cNvPr id="4" name="TextBox 4"/>
            <p:cNvSpPr txBox="1"/>
            <p:nvPr/>
          </p:nvSpPr>
          <p:spPr>
            <a:xfrm>
              <a:off x="0" y="-104775"/>
              <a:ext cx="1287964" cy="51001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99"/>
                </a:lnSpc>
              </a:pPr>
              <a:r>
                <a:rPr lang="en-US" sz="5499" b="1">
                  <a:solidFill>
                    <a:srgbClr val="FFFFFF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撰寫文章</a:t>
              </a:r>
            </a:p>
          </p:txBody>
        </p:sp>
        <p:sp>
          <p:nvSpPr>
            <p:cNvPr id="5" name="AutoShape 5"/>
            <p:cNvSpPr/>
            <p:nvPr/>
          </p:nvSpPr>
          <p:spPr>
            <a:xfrm flipH="1">
              <a:off x="643982" y="5401310"/>
              <a:ext cx="25400" cy="2720665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5228099" y="2999215"/>
            <a:ext cx="965973" cy="6091837"/>
            <a:chOff x="0" y="0"/>
            <a:chExt cx="1287964" cy="8122449"/>
          </a:xfrm>
        </p:grpSpPr>
        <p:sp>
          <p:nvSpPr>
            <p:cNvPr id="7" name="TextBox 7"/>
            <p:cNvSpPr txBox="1"/>
            <p:nvPr/>
          </p:nvSpPr>
          <p:spPr>
            <a:xfrm>
              <a:off x="0" y="3022340"/>
              <a:ext cx="1287964" cy="51001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99"/>
                </a:lnSpc>
              </a:pPr>
              <a:r>
                <a:rPr lang="en-US" sz="5499" b="1">
                  <a:solidFill>
                    <a:srgbClr val="FFFFFF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資料整理</a:t>
              </a:r>
            </a:p>
          </p:txBody>
        </p:sp>
        <p:sp>
          <p:nvSpPr>
            <p:cNvPr id="8" name="AutoShape 8"/>
            <p:cNvSpPr/>
            <p:nvPr/>
          </p:nvSpPr>
          <p:spPr>
            <a:xfrm flipH="1">
              <a:off x="669381" y="237"/>
              <a:ext cx="25400" cy="2720665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12093996" y="2999037"/>
            <a:ext cx="965973" cy="6092015"/>
            <a:chOff x="0" y="0"/>
            <a:chExt cx="1287964" cy="8122686"/>
          </a:xfrm>
        </p:grpSpPr>
        <p:sp>
          <p:nvSpPr>
            <p:cNvPr id="10" name="TextBox 10"/>
            <p:cNvSpPr txBox="1"/>
            <p:nvPr/>
          </p:nvSpPr>
          <p:spPr>
            <a:xfrm>
              <a:off x="0" y="3022578"/>
              <a:ext cx="1287964" cy="51001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99"/>
                </a:lnSpc>
              </a:pPr>
              <a:r>
                <a:rPr lang="en-US" sz="5499" b="1">
                  <a:solidFill>
                    <a:srgbClr val="FFFFFF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參與活動</a:t>
              </a:r>
            </a:p>
          </p:txBody>
        </p:sp>
        <p:sp>
          <p:nvSpPr>
            <p:cNvPr id="11" name="AutoShape 11"/>
            <p:cNvSpPr/>
            <p:nvPr/>
          </p:nvSpPr>
          <p:spPr>
            <a:xfrm flipH="1">
              <a:off x="673099" y="237"/>
              <a:ext cx="25400" cy="2720665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15526944" y="3166819"/>
            <a:ext cx="965973" cy="5924411"/>
            <a:chOff x="0" y="0"/>
            <a:chExt cx="1287964" cy="789921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104775"/>
              <a:ext cx="1287964" cy="51001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99"/>
                </a:lnSpc>
              </a:pPr>
              <a:r>
                <a:rPr lang="en-US" sz="5499" b="1">
                  <a:solidFill>
                    <a:srgbClr val="FFFFFF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行政業務</a:t>
              </a:r>
            </a:p>
          </p:txBody>
        </p:sp>
        <p:sp>
          <p:nvSpPr>
            <p:cNvPr id="14" name="AutoShape 14"/>
            <p:cNvSpPr/>
            <p:nvPr/>
          </p:nvSpPr>
          <p:spPr>
            <a:xfrm flipH="1">
              <a:off x="673099" y="5178312"/>
              <a:ext cx="25400" cy="2720665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5" name="TextBox 15"/>
          <p:cNvSpPr txBox="1"/>
          <p:nvPr/>
        </p:nvSpPr>
        <p:spPr>
          <a:xfrm>
            <a:off x="8661048" y="3062044"/>
            <a:ext cx="965973" cy="190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1" dirty="0" err="1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採訪</a:t>
            </a:r>
            <a:endParaRPr lang="en-US" sz="5499" b="1" dirty="0">
              <a:solidFill>
                <a:srgbClr val="FFFFFF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  <p:sp>
        <p:nvSpPr>
          <p:cNvPr id="16" name="AutoShape 16"/>
          <p:cNvSpPr/>
          <p:nvPr/>
        </p:nvSpPr>
        <p:spPr>
          <a:xfrm>
            <a:off x="9144000" y="5746654"/>
            <a:ext cx="0" cy="334439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96794" y="2139001"/>
            <a:ext cx="3095745" cy="5129201"/>
          </a:xfrm>
          <a:custGeom>
            <a:avLst/>
            <a:gdLst/>
            <a:ahLst/>
            <a:cxnLst/>
            <a:rect l="l" t="t" r="r" b="b"/>
            <a:pathLst>
              <a:path w="3095745" h="5129201">
                <a:moveTo>
                  <a:pt x="0" y="0"/>
                </a:moveTo>
                <a:lnTo>
                  <a:pt x="3095746" y="0"/>
                </a:lnTo>
                <a:lnTo>
                  <a:pt x="3095746" y="5129201"/>
                </a:lnTo>
                <a:lnTo>
                  <a:pt x="0" y="5129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151" b="-1534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86350" y="2168005"/>
            <a:ext cx="2915045" cy="5129201"/>
          </a:xfrm>
          <a:custGeom>
            <a:avLst/>
            <a:gdLst/>
            <a:ahLst/>
            <a:cxnLst/>
            <a:rect l="l" t="t" r="r" b="b"/>
            <a:pathLst>
              <a:path w="2915045" h="5129201">
                <a:moveTo>
                  <a:pt x="0" y="0"/>
                </a:moveTo>
                <a:lnTo>
                  <a:pt x="2915044" y="0"/>
                </a:lnTo>
                <a:lnTo>
                  <a:pt x="2915044" y="5129201"/>
                </a:lnTo>
                <a:lnTo>
                  <a:pt x="0" y="51292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59" t="-12713" b="-1122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787940" y="2139001"/>
            <a:ext cx="2970943" cy="5100197"/>
          </a:xfrm>
          <a:custGeom>
            <a:avLst/>
            <a:gdLst/>
            <a:ahLst/>
            <a:cxnLst/>
            <a:rect l="l" t="t" r="r" b="b"/>
            <a:pathLst>
              <a:path w="2970943" h="5100197">
                <a:moveTo>
                  <a:pt x="0" y="0"/>
                </a:moveTo>
                <a:lnTo>
                  <a:pt x="2970943" y="0"/>
                </a:lnTo>
                <a:lnTo>
                  <a:pt x="2970943" y="5100197"/>
                </a:lnTo>
                <a:lnTo>
                  <a:pt x="0" y="51001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998" r="-2406" b="-2098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054283" y="2168005"/>
            <a:ext cx="3047368" cy="5100197"/>
          </a:xfrm>
          <a:custGeom>
            <a:avLst/>
            <a:gdLst/>
            <a:ahLst/>
            <a:cxnLst/>
            <a:rect l="l" t="t" r="r" b="b"/>
            <a:pathLst>
              <a:path w="3047368" h="5100197">
                <a:moveTo>
                  <a:pt x="0" y="0"/>
                </a:moveTo>
                <a:lnTo>
                  <a:pt x="3047367" y="0"/>
                </a:lnTo>
                <a:lnTo>
                  <a:pt x="3047367" y="5100197"/>
                </a:lnTo>
                <a:lnTo>
                  <a:pt x="0" y="51001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74000" y="544513"/>
            <a:ext cx="254000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撰寫文章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12917" y="7567609"/>
            <a:ext cx="988278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 dirty="0" err="1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  <a:hlinkClick r:id="rId7" tooltip="https://www.instagram.com/p/DHAzEkszPkD/?utm_source=ig_web_copy_link&amp;igsh=MzRlODBiNWFlZA=="/>
              </a:rPr>
              <a:t>連結</a:t>
            </a:r>
            <a:endParaRPr lang="en-US" sz="3399" u="sng" dirty="0">
              <a:solidFill>
                <a:srgbClr val="FFFFFF"/>
              </a:solidFill>
              <a:latin typeface="Noto Sans T Chinese"/>
              <a:ea typeface="Noto Sans T Chinese"/>
              <a:cs typeface="Noto Sans T Chinese"/>
              <a:sym typeface="Noto Sans T Chinese"/>
              <a:hlinkClick r:id="rId7" tooltip="https://www.instagram.com/p/DHAzEkszPkD/?utm_source=ig_web_copy_link&amp;igsh=MzRlODBiNWFlZA==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212122" y="7567609"/>
            <a:ext cx="988278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 dirty="0" err="1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  <a:hlinkClick r:id="rId8" tooltip="https://www.instagram.com/p/DHOPlrzpAOi/?utm_source=ig_web_copy_link&amp;igsh=MzRlODBiNWFlZA=="/>
              </a:rPr>
              <a:t>連結</a:t>
            </a:r>
            <a:endParaRPr lang="en-US" sz="3399" u="sng" dirty="0">
              <a:solidFill>
                <a:srgbClr val="FFFFFF"/>
              </a:solidFill>
              <a:latin typeface="Noto Sans T Chinese"/>
              <a:ea typeface="Noto Sans T Chinese"/>
              <a:cs typeface="Noto Sans T Chinese"/>
              <a:sym typeface="Noto Sans T Chinese"/>
              <a:hlinkClick r:id="rId8" tooltip="https://www.instagram.com/p/DHOPlrzpAOi/?utm_source=ig_web_copy_link&amp;igsh=MzRlODBiNWFlZA==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896961" y="7567609"/>
            <a:ext cx="275290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 dirty="0" err="1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  <a:hlinkClick r:id="rId9" tooltip="https://www.tahr.org.tw/news/3705"/>
              </a:rPr>
              <a:t>連結</a:t>
            </a:r>
            <a:endParaRPr lang="en-US" sz="3399" u="sng" dirty="0">
              <a:solidFill>
                <a:srgbClr val="FFFFFF"/>
              </a:solidFill>
              <a:latin typeface="Noto Sans T Chinese"/>
              <a:ea typeface="Noto Sans T Chinese"/>
              <a:cs typeface="Noto Sans T Chinese"/>
              <a:sym typeface="Noto Sans T Chinese"/>
              <a:hlinkClick r:id="rId9" tooltip="https://www.tahr.org.tw/news/3705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299966" y="7567609"/>
            <a:ext cx="930634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 dirty="0" err="1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  <a:hlinkClick r:id="rId10" tooltip="https://www.tahr.org.tw/news/3726"/>
              </a:rPr>
              <a:t>連結</a:t>
            </a:r>
            <a:endParaRPr lang="en-US" sz="3399" u="sng" dirty="0">
              <a:solidFill>
                <a:srgbClr val="FFFFFF"/>
              </a:solidFill>
              <a:latin typeface="Noto Sans T Chinese"/>
              <a:ea typeface="Noto Sans T Chinese"/>
              <a:cs typeface="Noto Sans T Chinese"/>
              <a:sym typeface="Noto Sans T Chinese"/>
              <a:hlinkClick r:id="rId10" tooltip="https://www.tahr.org.tw/news/3726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74000" y="528002"/>
            <a:ext cx="254000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資料整理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508338" y="2475400"/>
            <a:ext cx="2978061" cy="953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599" b="1" dirty="0" err="1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媒體追蹤</a:t>
            </a:r>
            <a:endParaRPr lang="en-US" sz="5599" b="1" dirty="0">
              <a:solidFill>
                <a:srgbClr val="FFFFFF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757664" y="5052250"/>
            <a:ext cx="4572000" cy="1009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 b="1" dirty="0" err="1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政院立院整理</a:t>
            </a:r>
            <a:endParaRPr lang="en-US" sz="5999" b="1" dirty="0">
              <a:solidFill>
                <a:srgbClr val="FFFFFF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264552" y="4037818"/>
            <a:ext cx="4399161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1" dirty="0" err="1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講座筆記-亞亞案</a:t>
            </a:r>
            <a:endParaRPr lang="en-US" sz="4700" b="1" dirty="0">
              <a:solidFill>
                <a:srgbClr val="FFFFFF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144000" y="2475400"/>
            <a:ext cx="6324600" cy="9696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79"/>
              </a:lnSpc>
            </a:pPr>
            <a:r>
              <a:rPr lang="en-US" sz="5699" b="1" dirty="0" err="1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憲訴法說明會-筆記</a:t>
            </a:r>
            <a:endParaRPr lang="en-US" sz="5699" b="1" dirty="0">
              <a:solidFill>
                <a:srgbClr val="FFFFFF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335000" y="8248649"/>
            <a:ext cx="3924300" cy="1009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 b="1" dirty="0" err="1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維吾爾遣返</a:t>
            </a:r>
            <a:endParaRPr lang="en-US" sz="5999" b="1" dirty="0">
              <a:solidFill>
                <a:srgbClr val="FFFFFF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9200" y="5706777"/>
            <a:ext cx="6237980" cy="9696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79"/>
              </a:lnSpc>
            </a:pPr>
            <a:r>
              <a:rPr lang="en-US" sz="5699" b="1" dirty="0" err="1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集會遊行法對照表</a:t>
            </a:r>
            <a:endParaRPr lang="en-US" sz="5699" b="1" dirty="0">
              <a:solidFill>
                <a:srgbClr val="FFFFFF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687300" y="4401990"/>
            <a:ext cx="4572000" cy="67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1" dirty="0" err="1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緬甸戰爭區資料收集</a:t>
            </a:r>
            <a:endParaRPr lang="en-US" sz="4000" b="1" dirty="0">
              <a:solidFill>
                <a:srgbClr val="FFFFFF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116050" y="6148737"/>
            <a:ext cx="1714500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電子報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930640" y="7847541"/>
            <a:ext cx="3048000" cy="67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1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官網修改架構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25198" y="7036646"/>
            <a:ext cx="4381202" cy="861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 err="1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各類講座側記</a:t>
            </a:r>
            <a:endParaRPr lang="en-US" sz="5199" b="1" dirty="0">
              <a:solidFill>
                <a:srgbClr val="FFFFFF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82345" y="1965021"/>
            <a:ext cx="3575789" cy="6356958"/>
          </a:xfrm>
          <a:custGeom>
            <a:avLst/>
            <a:gdLst/>
            <a:ahLst/>
            <a:cxnLst/>
            <a:rect l="l" t="t" r="r" b="b"/>
            <a:pathLst>
              <a:path w="3575789" h="6356958">
                <a:moveTo>
                  <a:pt x="0" y="0"/>
                </a:moveTo>
                <a:lnTo>
                  <a:pt x="3575788" y="0"/>
                </a:lnTo>
                <a:lnTo>
                  <a:pt x="357578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4486" y="1965021"/>
            <a:ext cx="5882535" cy="3308926"/>
          </a:xfrm>
          <a:custGeom>
            <a:avLst/>
            <a:gdLst/>
            <a:ahLst/>
            <a:cxnLst/>
            <a:rect l="l" t="t" r="r" b="b"/>
            <a:pathLst>
              <a:path w="5882535" h="3308926">
                <a:moveTo>
                  <a:pt x="0" y="0"/>
                </a:moveTo>
                <a:lnTo>
                  <a:pt x="5882534" y="0"/>
                </a:lnTo>
                <a:lnTo>
                  <a:pt x="5882534" y="3308926"/>
                </a:lnTo>
                <a:lnTo>
                  <a:pt x="0" y="33089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767371" y="1965021"/>
            <a:ext cx="3575789" cy="6356958"/>
          </a:xfrm>
          <a:custGeom>
            <a:avLst/>
            <a:gdLst/>
            <a:ahLst/>
            <a:cxnLst/>
            <a:rect l="l" t="t" r="r" b="b"/>
            <a:pathLst>
              <a:path w="3575789" h="6356958">
                <a:moveTo>
                  <a:pt x="0" y="0"/>
                </a:moveTo>
                <a:lnTo>
                  <a:pt x="3575789" y="0"/>
                </a:lnTo>
                <a:lnTo>
                  <a:pt x="357578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659913" y="5826397"/>
            <a:ext cx="5348173" cy="3008348"/>
          </a:xfrm>
          <a:custGeom>
            <a:avLst/>
            <a:gdLst/>
            <a:ahLst/>
            <a:cxnLst/>
            <a:rect l="l" t="t" r="r" b="b"/>
            <a:pathLst>
              <a:path w="5348173" h="3008348">
                <a:moveTo>
                  <a:pt x="0" y="0"/>
                </a:moveTo>
                <a:lnTo>
                  <a:pt x="5348174" y="0"/>
                </a:lnTo>
                <a:lnTo>
                  <a:pt x="5348174" y="3008347"/>
                </a:lnTo>
                <a:lnTo>
                  <a:pt x="0" y="30083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334000" y="544513"/>
            <a:ext cx="762000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實地採訪迫遷案ㄧ蔡金木宅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3201" y="1959453"/>
            <a:ext cx="3473126" cy="4341408"/>
          </a:xfrm>
          <a:custGeom>
            <a:avLst/>
            <a:gdLst/>
            <a:ahLst/>
            <a:cxnLst/>
            <a:rect l="l" t="t" r="r" b="b"/>
            <a:pathLst>
              <a:path w="3473126" h="4341408">
                <a:moveTo>
                  <a:pt x="0" y="0"/>
                </a:moveTo>
                <a:lnTo>
                  <a:pt x="3473127" y="0"/>
                </a:lnTo>
                <a:lnTo>
                  <a:pt x="3473127" y="4341408"/>
                </a:lnTo>
                <a:lnTo>
                  <a:pt x="0" y="43414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056503" y="1959453"/>
            <a:ext cx="5361999" cy="3049637"/>
          </a:xfrm>
          <a:custGeom>
            <a:avLst/>
            <a:gdLst/>
            <a:ahLst/>
            <a:cxnLst/>
            <a:rect l="l" t="t" r="r" b="b"/>
            <a:pathLst>
              <a:path w="5361999" h="3049637">
                <a:moveTo>
                  <a:pt x="0" y="0"/>
                </a:moveTo>
                <a:lnTo>
                  <a:pt x="5361998" y="0"/>
                </a:lnTo>
                <a:lnTo>
                  <a:pt x="5361998" y="3049637"/>
                </a:lnTo>
                <a:lnTo>
                  <a:pt x="0" y="3049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33201" y="7097729"/>
            <a:ext cx="4158934" cy="2339400"/>
          </a:xfrm>
          <a:custGeom>
            <a:avLst/>
            <a:gdLst/>
            <a:ahLst/>
            <a:cxnLst/>
            <a:rect l="l" t="t" r="r" b="b"/>
            <a:pathLst>
              <a:path w="4158934" h="2339400">
                <a:moveTo>
                  <a:pt x="0" y="0"/>
                </a:moveTo>
                <a:lnTo>
                  <a:pt x="4158934" y="0"/>
                </a:lnTo>
                <a:lnTo>
                  <a:pt x="4158934" y="2339400"/>
                </a:lnTo>
                <a:lnTo>
                  <a:pt x="0" y="2339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742134" y="5818505"/>
            <a:ext cx="5509713" cy="3099214"/>
          </a:xfrm>
          <a:custGeom>
            <a:avLst/>
            <a:gdLst/>
            <a:ahLst/>
            <a:cxnLst/>
            <a:rect l="l" t="t" r="r" b="b"/>
            <a:pathLst>
              <a:path w="5509713" h="3099214">
                <a:moveTo>
                  <a:pt x="0" y="0"/>
                </a:moveTo>
                <a:lnTo>
                  <a:pt x="5509713" y="0"/>
                </a:lnTo>
                <a:lnTo>
                  <a:pt x="5509713" y="3099214"/>
                </a:lnTo>
                <a:lnTo>
                  <a:pt x="0" y="30992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74000" y="544513"/>
            <a:ext cx="254000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參與活動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90412" y="6234186"/>
            <a:ext cx="2285757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共生音樂祭</a:t>
            </a:r>
            <a:endParaRPr lang="en-US" sz="3399" dirty="0">
              <a:solidFill>
                <a:srgbClr val="FFFFFF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442250" y="5090265"/>
            <a:ext cx="2701749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台北國際書展</a:t>
            </a:r>
            <a:endParaRPr lang="en-US" sz="3399" dirty="0">
              <a:solidFill>
                <a:srgbClr val="FFFFFF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249168" y="9370454"/>
            <a:ext cx="2018032" cy="565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蔡金木宅</a:t>
            </a:r>
            <a:endParaRPr lang="en-US" sz="3399" dirty="0">
              <a:solidFill>
                <a:srgbClr val="FFFFFF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957636" y="8927244"/>
            <a:ext cx="1338763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228.0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1251847" y="1959453"/>
            <a:ext cx="5403897" cy="3646408"/>
            <a:chOff x="0" y="0"/>
            <a:chExt cx="7205196" cy="486187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205196" cy="4052923"/>
            </a:xfrm>
            <a:custGeom>
              <a:avLst/>
              <a:gdLst/>
              <a:ahLst/>
              <a:cxnLst/>
              <a:rect l="l" t="t" r="r" b="b"/>
              <a:pathLst>
                <a:path w="7205196" h="4052923">
                  <a:moveTo>
                    <a:pt x="0" y="0"/>
                  </a:moveTo>
                  <a:lnTo>
                    <a:pt x="7205196" y="0"/>
                  </a:lnTo>
                  <a:lnTo>
                    <a:pt x="7205196" y="4052923"/>
                  </a:lnTo>
                  <a:lnTo>
                    <a:pt x="0" y="40529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1191823" y="4075421"/>
              <a:ext cx="4938515" cy="7864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983"/>
                </a:lnSpc>
              </a:pPr>
              <a:r>
                <a:rPr lang="en-US" sz="3559" dirty="0" err="1">
                  <a:solidFill>
                    <a:srgbClr val="FFFFFF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反對核電重啟晚會</a:t>
              </a:r>
              <a:endParaRPr lang="en-US" sz="3559" dirty="0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804297" y="6111832"/>
            <a:ext cx="5455003" cy="3582153"/>
            <a:chOff x="0" y="0"/>
            <a:chExt cx="7273337" cy="477620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273337" cy="4091252"/>
            </a:xfrm>
            <a:custGeom>
              <a:avLst/>
              <a:gdLst/>
              <a:ahLst/>
              <a:cxnLst/>
              <a:rect l="l" t="t" r="r" b="b"/>
              <a:pathLst>
                <a:path w="7273337" h="4091252">
                  <a:moveTo>
                    <a:pt x="0" y="0"/>
                  </a:moveTo>
                  <a:lnTo>
                    <a:pt x="7273337" y="0"/>
                  </a:lnTo>
                  <a:lnTo>
                    <a:pt x="7273337" y="4091252"/>
                  </a:lnTo>
                  <a:lnTo>
                    <a:pt x="0" y="40912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854839" y="4024577"/>
              <a:ext cx="5613757" cy="7516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 dirty="0">
                  <a:solidFill>
                    <a:srgbClr val="FFFFFF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430國際不打小孩子日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13829" y="1659790"/>
            <a:ext cx="5460342" cy="7346833"/>
          </a:xfrm>
          <a:custGeom>
            <a:avLst/>
            <a:gdLst/>
            <a:ahLst/>
            <a:cxnLst/>
            <a:rect l="l" t="t" r="r" b="b"/>
            <a:pathLst>
              <a:path w="5460342" h="7346833">
                <a:moveTo>
                  <a:pt x="0" y="0"/>
                </a:moveTo>
                <a:lnTo>
                  <a:pt x="5460342" y="0"/>
                </a:lnTo>
                <a:lnTo>
                  <a:pt x="5460342" y="7346833"/>
                </a:lnTo>
                <a:lnTo>
                  <a:pt x="0" y="73468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874000" y="544513"/>
            <a:ext cx="254000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行政業務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47773" y="9210675"/>
            <a:ext cx="16992454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圖片來源:</a:t>
            </a:r>
          </a:p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https://memes.tw/wtf?tag=%E6%89%93%E5%B7%A5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205</Words>
  <Application>Microsoft Office PowerPoint</Application>
  <PresentationFormat>自訂</PresentationFormat>
  <Paragraphs>76</Paragraphs>
  <Slides>11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8" baseType="lpstr">
      <vt:lpstr>Arial</vt:lpstr>
      <vt:lpstr>Noto Sans T Chinese</vt:lpstr>
      <vt:lpstr>Open Sans Bold</vt:lpstr>
      <vt:lpstr>Calibri</vt:lpstr>
      <vt:lpstr>Inter Bold</vt:lpstr>
      <vt:lpstr>Noto Sans T Chinese Bold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實習報告</dc:title>
  <cp:lastModifiedBy>R yan</cp:lastModifiedBy>
  <cp:revision>2</cp:revision>
  <dcterms:created xsi:type="dcterms:W3CDTF">2006-08-16T00:00:00Z</dcterms:created>
  <dcterms:modified xsi:type="dcterms:W3CDTF">2025-05-30T08:33:38Z</dcterms:modified>
  <dc:identifier>DAGnfdr_kt0</dc:identifier>
</cp:coreProperties>
</file>